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054"/>
  </p:normalViewPr>
  <p:slideViewPr>
    <p:cSldViewPr snapToGrid="0" snapToObjects="1">
      <p:cViewPr varScale="1">
        <p:scale>
          <a:sx n="84" d="100"/>
          <a:sy n="84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9E852-5BF7-BE47-8F18-332EB6D23B7D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6ED0-AF75-D54E-96B6-3431208DEA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7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我们实现了一个简单的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协议，算法参照课程内容实现，我们会首先介绍一下主要实现内容，最后进行演示。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3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我们的项目中包含以下几个模块，下面简单介绍一下前四个核心模块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在消息模块我们首先实现了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类，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的类型有以下</a:t>
            </a:r>
            <a:r>
              <a:rPr kumimoji="1" lang="en-US" altLang="zh-CN" dirty="0"/>
              <a:t>7</a:t>
            </a:r>
            <a:r>
              <a:rPr kumimoji="1" lang="zh-CN" altLang="en-US" dirty="0"/>
              <a:t>种，主要用于复现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 两个过程。</a:t>
            </a:r>
            <a:endParaRPr kumimoji="1" lang="en-US" altLang="zh-CN" dirty="0"/>
          </a:p>
          <a:p>
            <a:r>
              <a:rPr kumimoji="1" lang="zh-CN" altLang="en-US" dirty="0"/>
              <a:t>其中 最后一类 </a:t>
            </a:r>
            <a:r>
              <a:rPr kumimoji="1" lang="en-US" altLang="zh-CN" dirty="0"/>
              <a:t>extra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是外部消息，触发节点进行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为了方便实现消息回复，还实现了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reply</a:t>
            </a:r>
            <a:r>
              <a:rPr kumimoji="1" lang="zh-CN" altLang="en-US" dirty="0"/>
              <a:t> 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8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消息模块另一个类是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，它负责 </a:t>
            </a:r>
            <a:r>
              <a:rPr kumimoji="1" lang="e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 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消息传输，并把消息传递给对应节点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它的一个字类是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Listener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当收到消息后就放入队列中，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把队列中的信息交给上层节点处理。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0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接下里，资源记录模块 实现了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类，</a:t>
            </a:r>
            <a:endParaRPr kumimoji="1" lang="en-US" altLang="zh-CN" dirty="0"/>
          </a:p>
          <a:p>
            <a:r>
              <a:rPr kumimoji="1" lang="zh-CN" altLang="en-US" dirty="0"/>
              <a:t>每个节点，对每个资源维护一个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，记录历史协议，并记录最高的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和当前 </a:t>
            </a:r>
            <a:r>
              <a:rPr kumimoji="1" lang="en-US" altLang="zh-CN" dirty="0"/>
              <a:t>value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由 端口、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组成。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7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在节点模块我们实现了两个类：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Acceptor,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每一类实现了一些基本功能，主要包括接收消息、发送消息，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还包括发起新的 </a:t>
            </a:r>
            <a:r>
              <a:rPr kumimoji="1" lang="en-US" altLang="zh-CN" dirty="0"/>
              <a:t>proposal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22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算法核心部分是 协议模块。对于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我们各自实现了一个离散的状态机。</a:t>
            </a:r>
            <a:endParaRPr kumimoji="1" lang="en-US" altLang="zh-CN" dirty="0"/>
          </a:p>
          <a:p>
            <a:r>
              <a:rPr kumimoji="1" lang="zh-CN" altLang="en-US" dirty="0"/>
              <a:t>对于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，存在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个状态。初始话为 </a:t>
            </a:r>
            <a:r>
              <a:rPr kumimoji="1" lang="en-US" altLang="zh-CN" dirty="0"/>
              <a:t>undefined</a:t>
            </a:r>
            <a:r>
              <a:rPr kumimoji="1" lang="zh-CN" altLang="en-US" dirty="0"/>
              <a:t>，收到外部的开始消息后，进入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状态，如果在这个阶段收到大于半数的</a:t>
            </a:r>
            <a:r>
              <a:rPr kumimoji="1" lang="en-US" altLang="zh-CN" dirty="0"/>
              <a:t>agree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阶段，不然进入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阶段，本轮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结束。</a:t>
            </a:r>
            <a:endParaRPr kumimoji="1" lang="en-US" altLang="zh-CN" dirty="0"/>
          </a:p>
          <a:p>
            <a:r>
              <a:rPr kumimoji="1" lang="zh-CN" altLang="en-US" dirty="0"/>
              <a:t>接下来，如果收到大于半数的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accepted</a:t>
            </a:r>
            <a:r>
              <a:rPr kumimoji="1" lang="zh-CN" altLang="en-US" dirty="0"/>
              <a:t>阶段，不然进入 </a:t>
            </a:r>
            <a:r>
              <a:rPr kumimoji="1" lang="en-US" altLang="zh-CN" dirty="0"/>
              <a:t>unaccepted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Paxos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类主要实现了状态转移的逻辑。另外在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向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状态转移的时候，考虑了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传回的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，如果不是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则设为当前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Acceptor </a:t>
            </a:r>
            <a:r>
              <a:rPr kumimoji="1" lang="zh-CN" altLang="en-US" dirty="0"/>
              <a:t>也有类似的状态转移图</a:t>
            </a:r>
            <a:endParaRPr kumimoji="1" lang="en-US" altLang="zh-CN" dirty="0"/>
          </a:p>
          <a:p>
            <a:r>
              <a:rPr kumimoji="1" lang="zh-CN" altLang="en-US" dirty="0"/>
              <a:t>如果收到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，会判断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是否是见过最大的，如果是进入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状态，不然进入 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 状态。接下来，收到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消息后也进行类似的判断。</a:t>
            </a:r>
            <a:endParaRPr kumimoji="1" lang="en-US" altLang="zh-CN" dirty="0"/>
          </a:p>
          <a:p>
            <a:r>
              <a:rPr kumimoji="1" lang="zh-CN" altLang="en-US" dirty="0"/>
              <a:t>这两个过程我们写到了两个函数里。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65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41374-1588-794E-B704-925D03BB4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C05C9-84AE-DF4F-96CA-7C42A765D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DA456F-45D0-7D45-9609-1A34C17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6E1B8-D13E-164D-AB4A-7494E5DE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E66E2-84C0-9C42-9325-74E4CE8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39FC9-BD95-0D43-96E1-24216E7B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E6F462-847C-544E-A209-9DA41507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AF646-21D1-E844-8F85-08C44716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5C3E-297B-F540-9177-6B5B5AA7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8EB1F-BABC-F544-9B4D-8F48EEAD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1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BD7430-D4A0-324D-BCFF-E4136E286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B7775B-57C6-FF44-BBEA-85021A4A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DC4A4-5055-4340-8344-88C132AC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2F518-E49E-9B41-8BD1-7BF4EFB5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C9863-9B2A-0445-A951-44CA2B3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38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0693-0593-8843-A78A-01F1D78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B612-6305-424B-88A3-2D908B43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B09D-3D21-D941-984B-C00D5AE6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9D88-1E31-A34D-B912-828DAAC3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B6B11-B9DB-9A4F-9968-6B1E4B95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DD68-E52F-C74F-AFDD-5EA7AAC7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2BD1-1891-5647-BD8D-160248F4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38EBC-A9F1-074C-981B-BD349AF6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1ECB2-8557-0547-9371-C4A5A274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781E7-4758-864C-8DA1-1A668984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91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8E04-BF9E-444D-80AF-634EE80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E4C7C-3A42-F447-87DC-18FCEE120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34587-8A14-B844-A7CF-5DCAFD38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82530-46D6-7544-AF26-7C8FA4C9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8D1AE-6F1F-EB4B-B0B4-3DB30D11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512582-8FB1-B542-8AC7-67F853D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316D6-1427-5E4A-8AE6-1404231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A3F39-A107-E543-B32A-CC386AFE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8E2C0-A086-BC41-9731-1A1BC05E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E5021D-257F-4046-A6B0-2F5464503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C1E06C-D917-2E45-9BAF-0CCABD1CC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70A55A-51F7-4D41-856F-E76F870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ED816-9FB7-C241-A9B6-B6E46A8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8E86E9-D538-6043-A4FF-508CE3C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47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FFF2C-51F3-6347-BCD9-54CB06EF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C1F47-3C2C-9F49-AF3E-09D9917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0F2FBF-722D-F243-B5DA-96394C37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49BCB-A5B1-2343-9BDB-2CCC26A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4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9A5E3-DEB0-D843-AADA-986D4EDF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2450B-7FAB-994A-AD07-7D7A7E40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003AB0-24CF-764E-8C5E-B335D275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02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2FDA5-7638-D043-B262-5EF7BCF6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3253-7CE5-4A44-8023-1DBB4B92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660ED-CE1E-7C42-87CA-76354A55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D3E9B-0DD2-254C-B1B6-6DC08D94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BA907-553C-914E-89CC-42669CD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7C571-487D-4246-9F3D-CE98790A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99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750E-97DC-F448-953A-707B72C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B79182-74D6-2B48-ABAA-B121AC5B3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8063E-968A-9147-8F8C-393590E1C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6AF0E-1809-384A-AAA5-627E91D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3854A-C296-3344-BE2E-270387E2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A0DCB-A5A2-1248-A2DC-41BE21F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09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9FEDBE-C5DD-D94E-9695-BF6CC3AE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D896E2-9DD4-3E42-993D-FDA4B575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F4C62-989A-964C-958A-C33F152AF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493F-F7AE-064C-B0CC-CC64A840DF18}" type="datetimeFigureOut">
              <a:rPr kumimoji="1" lang="zh-CN" altLang="en-US" smtClean="0"/>
              <a:t>2021/6/23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7DA5D-AB8A-884A-82E2-D9E161B93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607DD-3F82-BD40-B4EC-7D85289E5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38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Paxos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4D0DCC-046C-B249-8BCD-7F741A02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常卓，谷典典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408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53A5-BF9E-864D-BBC3-E057064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DFB6E-8536-4049-B785-B496380E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message.py</a:t>
            </a:r>
            <a:r>
              <a:rPr kumimoji="1" lang="zh-CN" altLang="en-US" dirty="0"/>
              <a:t>  消息模块</a:t>
            </a:r>
            <a:endParaRPr kumimoji="1" lang="en-US" altLang="zh-CN" dirty="0"/>
          </a:p>
          <a:p>
            <a:r>
              <a:rPr kumimoji="1" lang="en-US" altLang="zh-CN" dirty="0" err="1"/>
              <a:t>record.py</a:t>
            </a:r>
            <a:r>
              <a:rPr kumimoji="1" lang="zh-CN" altLang="en-US" dirty="0"/>
              <a:t>  资源记录模块</a:t>
            </a:r>
            <a:endParaRPr kumimoji="1" lang="en-US" altLang="zh-CN" dirty="0"/>
          </a:p>
          <a:p>
            <a:r>
              <a:rPr kumimoji="1" lang="en-US" altLang="zh-CN" dirty="0" err="1"/>
              <a:t>role.py</a:t>
            </a:r>
            <a:r>
              <a:rPr kumimoji="1" lang="zh-CN" altLang="en-US" dirty="0"/>
              <a:t>  节点模块</a:t>
            </a:r>
            <a:endParaRPr kumimoji="1" lang="en-US" altLang="zh-CN" dirty="0"/>
          </a:p>
          <a:p>
            <a:r>
              <a:rPr kumimoji="1" lang="en-US" altLang="zh-CN" dirty="0" err="1"/>
              <a:t>paxos_protocol.py</a:t>
            </a:r>
            <a:r>
              <a:rPr kumimoji="1" lang="zh-CN" altLang="en-US" dirty="0"/>
              <a:t>  协议模块</a:t>
            </a:r>
            <a:endParaRPr kumimoji="1" lang="en-US" altLang="zh-CN" dirty="0"/>
          </a:p>
          <a:p>
            <a:r>
              <a:rPr kumimoji="1" lang="en-US" altLang="zh-CN" dirty="0" err="1"/>
              <a:t>log.py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 err="1"/>
              <a:t>test.py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18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C03A0-1506-E94C-8E1F-98DB0644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F61CE-2438-1D4E-A4CB-32284CBD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04"/>
            <a:ext cx="4572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D7F9-DC6A-FB4F-96DA-D807ED87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8B25C-899C-8B48-83B4-339DC3FD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088"/>
            <a:ext cx="770047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40E1FF-06E0-5045-9CC2-54853875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1580357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A7EB-CDC4-904C-9B4E-7339A6BA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资源记录模块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4FAC39-5B63-9944-A9E8-8F82A80E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0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B4F71-5D0F-EA45-B382-4DFBA0C8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57D77-BCFD-6B4C-8B4E-B532A07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9688" cy="42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88D466-8184-4147-9F57-1FDCE7C7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88" y="259080"/>
            <a:ext cx="5949868" cy="633984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2E61638C-944C-7048-944A-B6B114005869}"/>
              </a:ext>
            </a:extLst>
          </p:cNvPr>
          <p:cNvSpPr/>
          <p:nvPr/>
        </p:nvSpPr>
        <p:spPr>
          <a:xfrm>
            <a:off x="1036320" y="3504724"/>
            <a:ext cx="3505200" cy="10363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04133FE-0175-A840-BB28-F88008632056}"/>
              </a:ext>
            </a:extLst>
          </p:cNvPr>
          <p:cNvSpPr/>
          <p:nvPr/>
        </p:nvSpPr>
        <p:spPr>
          <a:xfrm>
            <a:off x="5974080" y="5317806"/>
            <a:ext cx="4556760" cy="13255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79FF-70BE-8E44-ACC8-0D18584B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4942481" y="339467"/>
            <a:ext cx="7102674" cy="3658552"/>
            <a:chOff x="416201" y="2133600"/>
            <a:chExt cx="7102674" cy="36585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505200" y="2133600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Propose</a:t>
              </a:r>
              <a:endParaRPr kumimoji="1"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3169920" y="2979130"/>
              <a:ext cx="543600" cy="38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stCxn id="4" idx="5"/>
              <a:endCxn id="6" idx="0"/>
            </p:cNvCxnSpPr>
            <p:nvPr/>
          </p:nvCxnSpPr>
          <p:spPr>
            <a:xfrm>
              <a:off x="4714958" y="2979130"/>
              <a:ext cx="504742" cy="3898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C6629FA-DFF8-6E40-BD04-DE0D414EFC91}"/>
                </a:ext>
              </a:extLst>
            </p:cNvPr>
            <p:cNvSpPr/>
            <p:nvPr/>
          </p:nvSpPr>
          <p:spPr>
            <a:xfrm>
              <a:off x="416201" y="2133600"/>
              <a:ext cx="173736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F11CC9D-61DA-924B-B58E-216FD9AF7A03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2153561" y="2628900"/>
              <a:ext cx="13516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5638CE-9088-AB40-A08B-ABB1E743F64A}"/>
                </a:ext>
              </a:extLst>
            </p:cNvPr>
            <p:cNvSpPr txBox="1"/>
            <p:nvPr/>
          </p:nvSpPr>
          <p:spPr>
            <a:xfrm>
              <a:off x="2037336" y="2265168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EXT_PROPOSAL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4913514" y="2921440"/>
              <a:ext cx="1284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Agree &gt; half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6B998C-24CA-364D-A33B-A351BE249555}"/>
                </a:ext>
              </a:extLst>
            </p:cNvPr>
            <p:cNvSpPr txBox="1"/>
            <p:nvPr/>
          </p:nvSpPr>
          <p:spPr>
            <a:xfrm>
              <a:off x="2861147" y="292144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2EDA35-DCDE-9846-B844-3159225E8DDD}"/>
                </a:ext>
              </a:extLst>
            </p:cNvPr>
            <p:cNvSpPr txBox="1"/>
            <p:nvPr/>
          </p:nvSpPr>
          <p:spPr>
            <a:xfrm>
              <a:off x="3890595" y="424154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69B9EC-3E40-164A-8F9C-DEEEF8EECE01}"/>
                </a:ext>
              </a:extLst>
            </p:cNvPr>
            <p:cNvSpPr txBox="1"/>
            <p:nvPr/>
          </p:nvSpPr>
          <p:spPr>
            <a:xfrm>
              <a:off x="5934787" y="4241542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Accepted &gt; half</a:t>
              </a:r>
              <a:endParaRPr kumimoji="1" lang="zh-CN" altLang="en-US" sz="1600" dirty="0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C100F3B-E88C-EA4D-859D-5E838D9E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558"/>
            <a:ext cx="3505200" cy="1854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7BAFF42-1C99-3044-A46E-BE25F18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81" y="3754804"/>
            <a:ext cx="6489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6BD0A-440C-4B40-B175-6DED19B6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pic>
        <p:nvPicPr>
          <p:cNvPr id="50" name="内容占位符 49">
            <a:extLst>
              <a:ext uri="{FF2B5EF4-FFF2-40B4-BE49-F238E27FC236}">
                <a16:creationId xmlns:a16="http://schemas.microsoft.com/office/drawing/2014/main" id="{B0F2567C-3E03-D242-BE75-78C3FFFC1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7930" y="3764756"/>
            <a:ext cx="3721100" cy="939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7081045" y="159068"/>
            <a:ext cx="4564360" cy="3636168"/>
            <a:chOff x="2407920" y="2155984"/>
            <a:chExt cx="4564360" cy="36361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276557" y="2155984"/>
              <a:ext cx="1754181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3169920" y="3001514"/>
              <a:ext cx="363531" cy="3665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773844" y="3001514"/>
              <a:ext cx="445856" cy="3674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5080415" y="2746465"/>
              <a:ext cx="1891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600" dirty="0"/>
                <a:t>Receive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proposal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&amp;</a:t>
              </a:r>
            </a:p>
            <a:p>
              <a:r>
                <a:rPr kumimoji="1" lang="en-US" altLang="zh-CN" sz="1600" dirty="0"/>
                <a:t>Highest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ever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seen</a:t>
              </a:r>
              <a:endParaRPr kumimoji="1" lang="zh-CN" altLang="en-US" sz="1600" dirty="0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E02F80F-B506-B24A-AAD4-AB52AD30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759200" cy="1968500"/>
          </a:xfrm>
          <a:prstGeom prst="rect">
            <a:avLst/>
          </a:prstGeom>
        </p:spPr>
      </p:pic>
      <p:sp>
        <p:nvSpPr>
          <p:cNvPr id="49" name="文本框 29">
            <a:extLst>
              <a:ext uri="{FF2B5EF4-FFF2-40B4-BE49-F238E27FC236}">
                <a16:creationId xmlns:a16="http://schemas.microsoft.com/office/drawing/2014/main" id="{E1C99BDD-BA1C-B74D-9904-8717F9E81F4D}"/>
              </a:ext>
            </a:extLst>
          </p:cNvPr>
          <p:cNvSpPr txBox="1"/>
          <p:nvPr/>
        </p:nvSpPr>
        <p:spPr>
          <a:xfrm>
            <a:off x="10032050" y="2223988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Receive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accepted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&amp;</a:t>
            </a:r>
          </a:p>
          <a:p>
            <a:r>
              <a:rPr kumimoji="1" lang="en-US" altLang="zh-CN" sz="1600" dirty="0"/>
              <a:t>Highest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seen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539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/>
        </p:nvSpPr>
        <p:spPr>
          <a:xfrm>
            <a:off x="1524000" y="12293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54087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531</Words>
  <Application>Microsoft Macintosh PowerPoint</Application>
  <PresentationFormat>宽屏</PresentationFormat>
  <Paragraphs>65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Toy Paxos</vt:lpstr>
      <vt:lpstr>模块介绍</vt:lpstr>
      <vt:lpstr>消息模块</vt:lpstr>
      <vt:lpstr>消息模块</vt:lpstr>
      <vt:lpstr>资源记录模块</vt:lpstr>
      <vt:lpstr>节点模块</vt:lpstr>
      <vt:lpstr>协议模块</vt:lpstr>
      <vt:lpstr>协议模块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 Paxos</dc:title>
  <dc:creator>Microsoft Office User</dc:creator>
  <cp:lastModifiedBy>Microsoft Office User</cp:lastModifiedBy>
  <cp:revision>13</cp:revision>
  <dcterms:created xsi:type="dcterms:W3CDTF">2021-06-23T07:41:43Z</dcterms:created>
  <dcterms:modified xsi:type="dcterms:W3CDTF">2021-06-23T17:27:34Z</dcterms:modified>
</cp:coreProperties>
</file>